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58" r:id="rId2"/>
    <p:sldId id="259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MasterView">
  <p:normalViewPr>
    <p:restoredLeft sz="15620"/>
    <p:restoredTop sz="94660"/>
  </p:normalViewPr>
  <p:slideViewPr>
    <p:cSldViewPr>
      <p:cViewPr varScale="1">
        <p:scale>
          <a:sx n="134" d="100"/>
          <a:sy n="134" d="100"/>
        </p:scale>
        <p:origin x="144" y="22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Marcador de Posição d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FC3208-3948-4091-A0B3-E1BF388DEA3E}" type="datetimeFigureOut">
              <a:rPr lang="en-US" smtClean="0"/>
              <a:pPr/>
              <a:t>3/23/2016</a:t>
            </a:fld>
            <a:endParaRPr lang="en-US"/>
          </a:p>
        </p:txBody>
      </p:sp>
      <p:sp>
        <p:nvSpPr>
          <p:cNvPr id="4" name="Marcador de Posição da Imagem do Diapositivo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Marcador de Posição de Nota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A05B2C8-AD5C-42EC-B578-1DA330FDF621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65265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tângulo 7"/>
          <p:cNvSpPr/>
          <p:nvPr userDrawn="1"/>
        </p:nvSpPr>
        <p:spPr>
          <a:xfrm>
            <a:off x="0" y="-27384"/>
            <a:ext cx="9144000" cy="1944216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pic>
        <p:nvPicPr>
          <p:cNvPr id="10" name="Imagem 9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32" y="332656"/>
            <a:ext cx="9144000" cy="6533016"/>
          </a:xfrm>
          <a:prstGeom prst="rect">
            <a:avLst/>
          </a:prstGeom>
        </p:spPr>
      </p:pic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3568" y="2996952"/>
            <a:ext cx="7772400" cy="1470025"/>
          </a:xfrm>
        </p:spPr>
        <p:txBody>
          <a:bodyPr/>
          <a:lstStyle>
            <a:lvl1pPr>
              <a:defRPr b="1"/>
            </a:lvl1pPr>
          </a:lstStyle>
          <a:p>
            <a:r>
              <a:rPr lang="pt-PT" dirty="0" smtClean="0"/>
              <a:t>Clique para editar o estilo</a:t>
            </a:r>
            <a:endParaRPr lang="en-US" dirty="0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4725144"/>
            <a:ext cx="6400800" cy="864096"/>
          </a:xfrm>
        </p:spPr>
        <p:txBody>
          <a:bodyPr/>
          <a:lstStyle>
            <a:lvl1pPr marL="0" indent="0" algn="ctr">
              <a:buNone/>
              <a:defRPr b="0">
                <a:solidFill>
                  <a:schemeClr val="bg2">
                    <a:lumMod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PT" dirty="0" smtClean="0"/>
              <a:t>Faça clique para editar o estilo</a:t>
            </a:r>
            <a:endParaRPr lang="en-US" dirty="0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6FCC00A6-FB8E-4040-BFE8-1D0AFA17E63C}" type="datetimeFigureOut">
              <a:rPr lang="en-US" smtClean="0"/>
              <a:pPr/>
              <a:t>3/23/2016</a:t>
            </a:fld>
            <a:endParaRPr lang="en-US" dirty="0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30A4FBA8-AB4D-4F82-B3A0-337348D40CAF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en-US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CC00A6-FB8E-4040-BFE8-1D0AFA17E63C}" type="datetimeFigureOut">
              <a:rPr lang="en-US" smtClean="0"/>
              <a:pPr/>
              <a:t>3/23/2016</a:t>
            </a:fld>
            <a:endParaRPr lang="en-US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A4FBA8-AB4D-4F82-B3A0-337348D40CAF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t-PT" smtClean="0"/>
              <a:t>Clique para editar o estilo</a:t>
            </a:r>
            <a:endParaRPr lang="en-US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CC00A6-FB8E-4040-BFE8-1D0AFA17E63C}" type="datetimeFigureOut">
              <a:rPr lang="en-US" smtClean="0"/>
              <a:pPr/>
              <a:t>3/23/2016</a:t>
            </a:fld>
            <a:endParaRPr lang="en-US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A4FBA8-AB4D-4F82-B3A0-337348D40CAF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objec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67544" y="836712"/>
            <a:ext cx="8229600" cy="1143000"/>
          </a:xfrm>
        </p:spPr>
        <p:txBody>
          <a:bodyPr/>
          <a:lstStyle/>
          <a:p>
            <a:r>
              <a:rPr lang="pt-PT" dirty="0" smtClean="0"/>
              <a:t>Clique para editar o estilo</a:t>
            </a:r>
            <a:endParaRPr lang="en-US" dirty="0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457200" y="2060848"/>
            <a:ext cx="8229600" cy="4065315"/>
          </a:xfrm>
        </p:spPr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CC00A6-FB8E-4040-BFE8-1D0AFA17E63C}" type="datetimeFigureOut">
              <a:rPr lang="en-US" smtClean="0"/>
              <a:pPr/>
              <a:t>3/23/2016</a:t>
            </a:fld>
            <a:endParaRPr lang="en-US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A4FBA8-AB4D-4F82-B3A0-337348D40CAF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c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PT" smtClean="0"/>
              <a:t>Clique para editar o estilo</a:t>
            </a:r>
            <a:endParaRPr lang="en-US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CC00A6-FB8E-4040-BFE8-1D0AFA17E63C}" type="datetimeFigureOut">
              <a:rPr lang="en-US" smtClean="0"/>
              <a:pPr/>
              <a:t>3/23/2016</a:t>
            </a:fld>
            <a:endParaRPr lang="en-US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A4FBA8-AB4D-4F82-B3A0-337348D40CAF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67544" y="764704"/>
            <a:ext cx="8229600" cy="1143000"/>
          </a:xfrm>
        </p:spPr>
        <p:txBody>
          <a:bodyPr/>
          <a:lstStyle/>
          <a:p>
            <a:r>
              <a:rPr lang="pt-PT" smtClean="0"/>
              <a:t>Clique para editar o estilo</a:t>
            </a:r>
            <a:endParaRPr lang="en-US"/>
          </a:p>
        </p:txBody>
      </p:sp>
      <p:sp>
        <p:nvSpPr>
          <p:cNvPr id="3" name="Marcador de Posição de Conteúdo 2"/>
          <p:cNvSpPr>
            <a:spLocks noGrp="1"/>
          </p:cNvSpPr>
          <p:nvPr>
            <p:ph sz="half" idx="1"/>
          </p:nvPr>
        </p:nvSpPr>
        <p:spPr>
          <a:xfrm>
            <a:off x="457200" y="1988840"/>
            <a:ext cx="4038600" cy="413732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dirty="0" smtClean="0"/>
              <a:t>Clique para editar os estilos</a:t>
            </a:r>
          </a:p>
          <a:p>
            <a:pPr lvl="1"/>
            <a:r>
              <a:rPr lang="pt-PT" dirty="0" smtClean="0"/>
              <a:t>Segundo nível</a:t>
            </a:r>
          </a:p>
          <a:p>
            <a:pPr lvl="2"/>
            <a:r>
              <a:rPr lang="pt-PT" dirty="0" smtClean="0"/>
              <a:t>Terceiro nível</a:t>
            </a:r>
          </a:p>
          <a:p>
            <a:pPr lvl="3"/>
            <a:r>
              <a:rPr lang="pt-PT" dirty="0" smtClean="0"/>
              <a:t>Quarto nível</a:t>
            </a:r>
          </a:p>
          <a:p>
            <a:pPr lvl="4"/>
            <a:r>
              <a:rPr lang="pt-PT" dirty="0" smtClean="0"/>
              <a:t>Quinto nível</a:t>
            </a:r>
            <a:endParaRPr lang="en-US" dirty="0"/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648200" y="1988840"/>
            <a:ext cx="4038600" cy="413732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dirty="0" smtClean="0"/>
              <a:t>Clique para editar os estilos</a:t>
            </a:r>
          </a:p>
          <a:p>
            <a:pPr lvl="1"/>
            <a:r>
              <a:rPr lang="pt-PT" dirty="0" smtClean="0"/>
              <a:t>Segundo nível</a:t>
            </a:r>
          </a:p>
          <a:p>
            <a:pPr lvl="2"/>
            <a:r>
              <a:rPr lang="pt-PT" dirty="0" smtClean="0"/>
              <a:t>Terceiro nível</a:t>
            </a:r>
          </a:p>
          <a:p>
            <a:pPr lvl="3"/>
            <a:r>
              <a:rPr lang="pt-PT" dirty="0" smtClean="0"/>
              <a:t>Quarto nível</a:t>
            </a:r>
          </a:p>
          <a:p>
            <a:pPr lvl="4"/>
            <a:r>
              <a:rPr lang="pt-PT" dirty="0" smtClean="0"/>
              <a:t>Quinto nível</a:t>
            </a:r>
            <a:endParaRPr lang="en-US" dirty="0"/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CC00A6-FB8E-4040-BFE8-1D0AFA17E63C}" type="datetimeFigureOut">
              <a:rPr lang="en-US" smtClean="0"/>
              <a:pPr/>
              <a:t>3/23/2016</a:t>
            </a:fld>
            <a:endParaRPr lang="en-US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A4FBA8-AB4D-4F82-B3A0-337348D40CAF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PT" smtClean="0"/>
              <a:t>Clique para editar o estilo</a:t>
            </a:r>
            <a:endParaRPr lang="en-US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/>
          </a:p>
        </p:txBody>
      </p:sp>
      <p:sp>
        <p:nvSpPr>
          <p:cNvPr id="5" name="Marcador de Posição do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6" name="Marcador de Posição de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/>
          </a:p>
        </p:txBody>
      </p:sp>
      <p:sp>
        <p:nvSpPr>
          <p:cNvPr id="7" name="Marcador de Posição d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CC00A6-FB8E-4040-BFE8-1D0AFA17E63C}" type="datetimeFigureOut">
              <a:rPr lang="en-US" smtClean="0"/>
              <a:pPr/>
              <a:t>3/23/2016</a:t>
            </a:fld>
            <a:endParaRPr lang="en-US"/>
          </a:p>
        </p:txBody>
      </p:sp>
      <p:sp>
        <p:nvSpPr>
          <p:cNvPr id="8" name="Marcador de Posição do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Marcador de Posição do Número do Diapositivo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A4FBA8-AB4D-4F82-B3A0-337348D40CAF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en-US"/>
          </a:p>
        </p:txBody>
      </p:sp>
      <p:sp>
        <p:nvSpPr>
          <p:cNvPr id="3" name="Marcador de Posição d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CC00A6-FB8E-4040-BFE8-1D0AFA17E63C}" type="datetimeFigureOut">
              <a:rPr lang="en-US" smtClean="0"/>
              <a:pPr/>
              <a:t>3/23/2016</a:t>
            </a:fld>
            <a:endParaRPr lang="en-US"/>
          </a:p>
        </p:txBody>
      </p:sp>
      <p:sp>
        <p:nvSpPr>
          <p:cNvPr id="4" name="Marcador de Posição do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Marcador de Posição do Número do Diapositivo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A4FBA8-AB4D-4F82-B3A0-337348D40CAF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CC00A6-FB8E-4040-BFE8-1D0AFA17E63C}" type="datetimeFigureOut">
              <a:rPr lang="en-US" smtClean="0"/>
              <a:pPr/>
              <a:t>3/23/2016</a:t>
            </a:fld>
            <a:endParaRPr lang="en-US"/>
          </a:p>
        </p:txBody>
      </p:sp>
      <p:sp>
        <p:nvSpPr>
          <p:cNvPr id="3" name="Marcador de Posição do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A4FBA8-AB4D-4F82-B3A0-337348D40CAF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Clique para editar o estilo</a:t>
            </a:r>
            <a:endParaRPr lang="en-US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CC00A6-FB8E-4040-BFE8-1D0AFA17E63C}" type="datetimeFigureOut">
              <a:rPr lang="en-US" smtClean="0"/>
              <a:pPr/>
              <a:t>3/23/2016</a:t>
            </a:fld>
            <a:endParaRPr lang="en-US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A4FBA8-AB4D-4F82-B3A0-337348D40CAF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Clique para editar o estilo</a:t>
            </a:r>
            <a:endParaRPr lang="en-US"/>
          </a:p>
        </p:txBody>
      </p:sp>
      <p:sp>
        <p:nvSpPr>
          <p:cNvPr id="3" name="Marcador de Posição d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CC00A6-FB8E-4040-BFE8-1D0AFA17E63C}" type="datetimeFigureOut">
              <a:rPr lang="en-US" smtClean="0"/>
              <a:pPr/>
              <a:t>3/23/2016</a:t>
            </a:fld>
            <a:endParaRPr lang="en-US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A4FBA8-AB4D-4F82-B3A0-337348D40CAF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Título 1"/>
          <p:cNvSpPr>
            <a:spLocks noGrp="1"/>
          </p:cNvSpPr>
          <p:nvPr>
            <p:ph type="title"/>
          </p:nvPr>
        </p:nvSpPr>
        <p:spPr>
          <a:xfrm>
            <a:off x="467544" y="836712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PT" smtClean="0"/>
              <a:t>Clique para editar o estilo</a:t>
            </a:r>
            <a:endParaRPr lang="en-US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457200" y="2060848"/>
            <a:ext cx="8229600" cy="40653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PT" dirty="0" smtClean="0"/>
              <a:t>Clique para editar os estilos</a:t>
            </a:r>
          </a:p>
          <a:p>
            <a:pPr lvl="1"/>
            <a:r>
              <a:rPr lang="pt-PT" dirty="0" smtClean="0"/>
              <a:t>Segundo nível</a:t>
            </a:r>
          </a:p>
          <a:p>
            <a:pPr lvl="2"/>
            <a:r>
              <a:rPr lang="pt-PT" dirty="0" smtClean="0"/>
              <a:t>Terceiro nível</a:t>
            </a:r>
          </a:p>
          <a:p>
            <a:pPr lvl="3"/>
            <a:r>
              <a:rPr lang="pt-PT" dirty="0" smtClean="0"/>
              <a:t>Quarto nível</a:t>
            </a:r>
          </a:p>
          <a:p>
            <a:pPr lvl="4"/>
            <a:r>
              <a:rPr lang="pt-PT" dirty="0" smtClean="0"/>
              <a:t>Quinto nível</a:t>
            </a:r>
            <a:endParaRPr lang="en-US" dirty="0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6FCC00A6-FB8E-4040-BFE8-1D0AFA17E63C}" type="datetimeFigureOut">
              <a:rPr lang="en-US" smtClean="0"/>
              <a:pPr/>
              <a:t>3/23/2016</a:t>
            </a:fld>
            <a:endParaRPr lang="en-US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30A4FBA8-AB4D-4F82-B3A0-337348D40CAF}" type="slidenum">
              <a:rPr lang="en-US" smtClean="0"/>
              <a:pPr/>
              <a:t>‹nº›</a:t>
            </a:fld>
            <a:endParaRPr lang="en-US"/>
          </a:p>
        </p:txBody>
      </p:sp>
      <p:pic>
        <p:nvPicPr>
          <p:cNvPr id="7" name="Imagem 6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883"/>
            <a:ext cx="9144000" cy="824829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155</TotalTime>
  <Words>0</Words>
  <Application>Microsoft Office PowerPoint</Application>
  <PresentationFormat>Apresentação no Ecrã (4:3)</PresentationFormat>
  <Paragraphs>0</Paragraphs>
  <Slides>2</Slides>
  <Notes>0</Notes>
  <HiddenSlides>0</HiddenSlides>
  <MMClips>0</MMClips>
  <ScaleCrop>false</ScaleCrop>
  <HeadingPairs>
    <vt:vector size="6" baseType="variant">
      <vt:variant>
        <vt:lpstr>Tipos de letra usados</vt:lpstr>
      </vt:variant>
      <vt:variant>
        <vt:i4>2</vt:i4>
      </vt:variant>
      <vt:variant>
        <vt:lpstr>Tema</vt:lpstr>
      </vt:variant>
      <vt:variant>
        <vt:i4>1</vt:i4>
      </vt:variant>
      <vt:variant>
        <vt:lpstr>Títulos dos diapositivos</vt:lpstr>
      </vt:variant>
      <vt:variant>
        <vt:i4>2</vt:i4>
      </vt:variant>
    </vt:vector>
  </HeadingPairs>
  <TitlesOfParts>
    <vt:vector size="5" baseType="lpstr">
      <vt:lpstr>Arial</vt:lpstr>
      <vt:lpstr>Calibri</vt:lpstr>
      <vt:lpstr>Tema do Office</vt:lpstr>
      <vt:lpstr>Apresentação do PowerPoint</vt:lpstr>
      <vt:lpstr>Apresentação do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Título da Comunicação</dc:title>
  <dc:creator>António Maneira</dc:creator>
  <cp:lastModifiedBy>ANTÓNIO CARVALHO MANEIRA</cp:lastModifiedBy>
  <cp:revision>5</cp:revision>
  <dcterms:created xsi:type="dcterms:W3CDTF">2014-05-29T15:37:45Z</dcterms:created>
  <dcterms:modified xsi:type="dcterms:W3CDTF">2016-03-23T14:25:14Z</dcterms:modified>
</cp:coreProperties>
</file>