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212" y="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C3208-3948-4091-A0B3-E1BF388DEA3E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5B2C8-AD5C-42EC-B578-1DA330FDF62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2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undo certificao_v1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5953" r="195" b="40812"/>
          <a:stretch/>
        </p:blipFill>
        <p:spPr bwMode="auto">
          <a:xfrm>
            <a:off x="0" y="22076"/>
            <a:ext cx="9179520" cy="68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2996952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pt-PT" dirty="0"/>
              <a:t>Clique para editar o estilo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864096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/>
              <a:t>Faça clique para editar o estilo</a:t>
            </a:r>
            <a:endParaRPr lang="en-US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FCC00A6-FB8E-4040-BFE8-1D0AFA17E63C}" type="datetimeFigureOut">
              <a:rPr lang="en-US" smtClean="0"/>
              <a:pPr/>
              <a:t>6/15/2017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0A4FBA8-AB4D-4F82-B3A0-337348D40CA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00A6-FB8E-4040-BFE8-1D0AFA17E63C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FBA8-AB4D-4F82-B3A0-337348D40CA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08720"/>
            <a:ext cx="2057400" cy="5217443"/>
          </a:xfrm>
        </p:spPr>
        <p:txBody>
          <a:bodyPr vert="eaVert"/>
          <a:lstStyle/>
          <a:p>
            <a:r>
              <a:rPr lang="pt-PT" dirty="0"/>
              <a:t>Clique para editar o estilo</a:t>
            </a:r>
            <a:endParaRPr lang="en-US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08720"/>
            <a:ext cx="6019800" cy="5217443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00A6-FB8E-4040-BFE8-1D0AFA17E63C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FBA8-AB4D-4F82-B3A0-337348D40CA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pt-PT" dirty="0"/>
              <a:t>Clique para editar o estilo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00A6-FB8E-4040-BFE8-1D0AFA17E63C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FBA8-AB4D-4F82-B3A0-337348D40CA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00A6-FB8E-4040-BFE8-1D0AFA17E63C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FBA8-AB4D-4F82-B3A0-337348D40CA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00A6-FB8E-4040-BFE8-1D0AFA17E63C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FBA8-AB4D-4F82-B3A0-337348D40CA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698401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00A6-FB8E-4040-BFE8-1D0AFA17E63C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FBA8-AB4D-4F82-B3A0-337348D40CA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00A6-FB8E-4040-BFE8-1D0AFA17E63C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FBA8-AB4D-4F82-B3A0-337348D40CA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00A6-FB8E-4040-BFE8-1D0AFA17E63C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FBA8-AB4D-4F82-B3A0-337348D40CA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3008313" cy="10081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836712"/>
            <a:ext cx="5111750" cy="52894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2813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00A6-FB8E-4040-BFE8-1D0AFA17E63C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FBA8-AB4D-4F82-B3A0-337348D40CA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00A6-FB8E-4040-BFE8-1D0AFA17E63C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FBA8-AB4D-4F82-B3A0-337348D40CA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2060848"/>
            <a:ext cx="8229600" cy="406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FCC00A6-FB8E-4040-BFE8-1D0AFA17E63C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0A4FBA8-AB4D-4F82-B3A0-337348D40CAF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" y="0"/>
            <a:ext cx="9144000" cy="836712"/>
          </a:xfrm>
          <a:prstGeom prst="rect">
            <a:avLst/>
          </a:prstGeom>
        </p:spPr>
      </p:pic>
      <p:sp>
        <p:nvSpPr>
          <p:cNvPr id="17" name="CaixaDeTexto 16"/>
          <p:cNvSpPr txBox="1"/>
          <p:nvPr userDrawn="1"/>
        </p:nvSpPr>
        <p:spPr>
          <a:xfrm flipH="1">
            <a:off x="251519" y="16912"/>
            <a:ext cx="87849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TIC</a:t>
            </a:r>
            <a:r>
              <a:rPr lang="pt-PT" sz="32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@</a:t>
            </a:r>
            <a:r>
              <a:rPr lang="pt-PT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Portugal’17</a:t>
            </a:r>
          </a:p>
          <a:p>
            <a:r>
              <a:rPr lang="pt-PT" sz="1600" b="1" dirty="0"/>
              <a:t>Encontro de Professores sobre a Utilização Educativa das TIC</a:t>
            </a:r>
          </a:p>
        </p:txBody>
      </p:sp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271" y="392231"/>
            <a:ext cx="2590800" cy="4136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0</Words>
  <Application>Microsoft Office PowerPoint</Application>
  <PresentationFormat>Apresentação no Ecrã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Tema do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Comunicação</dc:title>
  <dc:creator>David Costa</dc:creator>
  <cp:lastModifiedBy>David Costa</cp:lastModifiedBy>
  <cp:revision>8</cp:revision>
  <dcterms:created xsi:type="dcterms:W3CDTF">2014-05-29T15:37:45Z</dcterms:created>
  <dcterms:modified xsi:type="dcterms:W3CDTF">2017-06-15T17:48:40Z</dcterms:modified>
</cp:coreProperties>
</file>