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5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C3208-3948-4091-A0B3-E1BF388DEA3E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5B2C8-AD5C-42EC-B578-1DA330FDF62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26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996952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pt-PT" dirty="0"/>
              <a:t>Clique para editar o estilo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864096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dirty="0"/>
              <a:t>Faça clique para editar o estilo</a:t>
            </a:r>
            <a:endParaRPr lang="en-US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FCC00A6-FB8E-4040-BFE8-1D0AFA17E63C}" type="datetimeFigureOut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0A6-FB8E-4040-BFE8-1D0AFA17E63C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08720"/>
            <a:ext cx="2057400" cy="5217443"/>
          </a:xfrm>
        </p:spPr>
        <p:txBody>
          <a:bodyPr vert="eaVert"/>
          <a:lstStyle/>
          <a:p>
            <a:r>
              <a:rPr lang="pt-PT" dirty="0"/>
              <a:t>Clique para editar o estilo</a:t>
            </a:r>
            <a:endParaRPr lang="en-US" dirty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08720"/>
            <a:ext cx="6019800" cy="5217443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0A6-FB8E-4040-BFE8-1D0AFA17E63C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pt-PT" dirty="0"/>
              <a:t>Clique para editar o estilo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0A6-FB8E-4040-BFE8-1D0AFA17E63C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0A6-FB8E-4040-BFE8-1D0AFA17E63C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  <a:endParaRPr lang="en-US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  <a:endParaRPr lang="en-US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0A6-FB8E-4040-BFE8-1D0AFA17E63C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698401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0A6-FB8E-4040-BFE8-1D0AFA17E63C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0A6-FB8E-4040-BFE8-1D0AFA17E63C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0A6-FB8E-4040-BFE8-1D0AFA17E63C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3008313" cy="10081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836712"/>
            <a:ext cx="5111750" cy="52894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0A6-FB8E-4040-BFE8-1D0AFA17E63C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0A6-FB8E-4040-BFE8-1D0AFA17E63C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:a16="http://schemas.microsoft.com/office/drawing/2014/main" id="{4F131B70-670F-4E1D-9AF5-D51443029F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3121"/>
          <a:stretch/>
        </p:blipFill>
        <p:spPr>
          <a:xfrm>
            <a:off x="0" y="-27384"/>
            <a:ext cx="9144000" cy="576000"/>
          </a:xfrm>
          <a:prstGeom prst="rect">
            <a:avLst/>
          </a:prstGeom>
        </p:spPr>
      </p:pic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  <a:endParaRPr lang="en-US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FCC00A6-FB8E-4040-BFE8-1D0AFA17E63C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4751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8" name="Imagem 17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24328" y="531176"/>
            <a:ext cx="1543743" cy="246451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101C546A-59F5-4B30-AF1B-1FF2046104FD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0553" y="6356350"/>
            <a:ext cx="972921" cy="402802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D985FFFB-7EAC-4577-A138-000D5A35DA4A}"/>
              </a:ext>
            </a:extLst>
          </p:cNvPr>
          <p:cNvSpPr txBox="1"/>
          <p:nvPr userDrawn="1"/>
        </p:nvSpPr>
        <p:spPr>
          <a:xfrm>
            <a:off x="7085010" y="24738"/>
            <a:ext cx="2091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TIC@Portugal’19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0</Words>
  <Application>Microsoft Office PowerPoint</Application>
  <PresentationFormat>Apresentação no Ecrã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6" baseType="lpstr">
      <vt:lpstr>Arial</vt:lpstr>
      <vt:lpstr>Calibri</vt:lpstr>
      <vt:lpstr>Garamond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da Comunicação</dc:title>
  <dc:creator>David Costa</dc:creator>
  <cp:lastModifiedBy>David Costa</cp:lastModifiedBy>
  <cp:revision>9</cp:revision>
  <dcterms:created xsi:type="dcterms:W3CDTF">2014-05-29T15:37:45Z</dcterms:created>
  <dcterms:modified xsi:type="dcterms:W3CDTF">2019-06-06T08:13:46Z</dcterms:modified>
</cp:coreProperties>
</file>