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6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C3208-3948-4091-A0B3-E1BF388DEA3E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5B2C8-AD5C-42EC-B578-1DA330FDF62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864096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CC00A6-FB8E-4040-BFE8-1D0AFA17E63C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217443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98401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4F131B70-670F-4E1D-9AF5-D51443029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3121"/>
          <a:stretch/>
        </p:blipFill>
        <p:spPr>
          <a:xfrm>
            <a:off x="0" y="-27384"/>
            <a:ext cx="9144000" cy="576000"/>
          </a:xfrm>
          <a:prstGeom prst="rect">
            <a:avLst/>
          </a:prstGeom>
        </p:spPr>
      </p:pic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CC00A6-FB8E-4040-BFE8-1D0AFA17E63C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475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531176"/>
            <a:ext cx="1543743" cy="24645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01C546A-59F5-4B30-AF1B-1FF2046104F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553" y="6356350"/>
            <a:ext cx="972921" cy="40280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985FFFB-7EAC-4577-A138-000D5A35DA4A}"/>
              </a:ext>
            </a:extLst>
          </p:cNvPr>
          <p:cNvSpPr txBox="1"/>
          <p:nvPr userDrawn="1"/>
        </p:nvSpPr>
        <p:spPr>
          <a:xfrm>
            <a:off x="7085010" y="24738"/>
            <a:ext cx="211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TIC@Portugal’20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Apresentação no Ecrã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Garamond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Comunicação</dc:title>
  <dc:creator>David Costa</dc:creator>
  <cp:lastModifiedBy>David Costa</cp:lastModifiedBy>
  <cp:revision>10</cp:revision>
  <dcterms:created xsi:type="dcterms:W3CDTF">2014-05-29T15:37:45Z</dcterms:created>
  <dcterms:modified xsi:type="dcterms:W3CDTF">2020-06-25T14:03:35Z</dcterms:modified>
</cp:coreProperties>
</file>