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C3208-3948-4091-A0B3-E1BF388DEA3E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5B2C8-AD5C-42EC-B578-1DA330FDF62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2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pt-PT" dirty="0"/>
              <a:t>Clique para editar o estilo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864096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/>
              <a:t>Faça clique para editar o estilo</a:t>
            </a:r>
            <a:endParaRPr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FCC00A6-FB8E-4040-BFE8-1D0AFA17E63C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217443"/>
          </a:xfrm>
        </p:spPr>
        <p:txBody>
          <a:bodyPr vert="eaVert"/>
          <a:lstStyle/>
          <a:p>
            <a:r>
              <a:rPr lang="pt-PT" dirty="0"/>
              <a:t>Clique para editar o estilo</a:t>
            </a:r>
            <a:endParaRPr lang="en-US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217443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pt-PT" dirty="0"/>
              <a:t>Clique para editar o estilo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98401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3008313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0A6-FB8E-4040-BFE8-1D0AFA17E63C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677263EE-2C0D-C704-24E6-00307188848B}"/>
              </a:ext>
            </a:extLst>
          </p:cNvPr>
          <p:cNvSpPr/>
          <p:nvPr userDrawn="1"/>
        </p:nvSpPr>
        <p:spPr>
          <a:xfrm>
            <a:off x="0" y="-6555"/>
            <a:ext cx="9144000" cy="4314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FCC00A6-FB8E-4040-BFE8-1D0AFA17E63C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475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A4FBA8-AB4D-4F82-B3A0-337348D40CAF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101C546A-59F5-4B30-AF1B-1FF2046104F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553" y="6356350"/>
            <a:ext cx="972921" cy="402802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985FFFB-7EAC-4577-A138-000D5A35DA4A}"/>
              </a:ext>
            </a:extLst>
          </p:cNvPr>
          <p:cNvSpPr txBox="1"/>
          <p:nvPr userDrawn="1"/>
        </p:nvSpPr>
        <p:spPr>
          <a:xfrm>
            <a:off x="7085010" y="24738"/>
            <a:ext cx="2110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TIC@Portugal’23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5E5721F-2F2B-09BD-F8F5-081C16C3F10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647" y="434693"/>
            <a:ext cx="318914" cy="384159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3840B6B5-C5F3-1074-D2F1-25F40FB166FE}"/>
              </a:ext>
            </a:extLst>
          </p:cNvPr>
          <p:cNvSpPr txBox="1"/>
          <p:nvPr userDrawn="1"/>
        </p:nvSpPr>
        <p:spPr>
          <a:xfrm>
            <a:off x="7740352" y="47228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i="1" dirty="0">
                <a:latin typeface="Aparajita" panose="020B0502040204020203" pitchFamily="18" charset="0"/>
                <a:cs typeface="Aparajita" panose="020B0502040204020203" pitchFamily="18" charset="0"/>
              </a:rPr>
              <a:t>Uma iniciativa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0</Words>
  <Application>Microsoft Office PowerPoint</Application>
  <PresentationFormat>Apresentação no Ecrã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Aparajita</vt:lpstr>
      <vt:lpstr>Arial</vt:lpstr>
      <vt:lpstr>Calibri</vt:lpstr>
      <vt:lpstr>Garamond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Comunicação</dc:title>
  <dc:creator>David Costa</dc:creator>
  <cp:lastModifiedBy>Educom Apte</cp:lastModifiedBy>
  <cp:revision>13</cp:revision>
  <dcterms:created xsi:type="dcterms:W3CDTF">2014-05-29T15:37:45Z</dcterms:created>
  <dcterms:modified xsi:type="dcterms:W3CDTF">2023-05-09T15:34:22Z</dcterms:modified>
</cp:coreProperties>
</file>