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4F66"/>
    <a:srgbClr val="2B5C92"/>
    <a:srgbClr val="0D7BBB"/>
    <a:srgbClr val="197A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3271" autoAdjust="0"/>
    <p:restoredTop sz="86441" autoAdjust="0"/>
  </p:normalViewPr>
  <p:slideViewPr>
    <p:cSldViewPr snapToGrid="0">
      <p:cViewPr varScale="1">
        <p:scale>
          <a:sx n="18" d="100"/>
          <a:sy n="18" d="100"/>
        </p:scale>
        <p:origin x="478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429947" y="7070108"/>
            <a:ext cx="27539395" cy="15040222"/>
          </a:xfrm>
          <a:prstGeom prst="rect">
            <a:avLst/>
          </a:prstGeom>
        </p:spPr>
        <p:txBody>
          <a:bodyPr anchor="b"/>
          <a:lstStyle>
            <a:lvl1pPr algn="ctr">
              <a:defRPr sz="2126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5C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 userDrawn="1"/>
        </p:nvSpPr>
        <p:spPr>
          <a:xfrm>
            <a:off x="0" y="0"/>
            <a:ext cx="32399288" cy="429006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CaixaDeTexto 9"/>
          <p:cNvSpPr txBox="1"/>
          <p:nvPr userDrawn="1"/>
        </p:nvSpPr>
        <p:spPr>
          <a:xfrm>
            <a:off x="0" y="1"/>
            <a:ext cx="32399288" cy="2850776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algn="ctr"/>
            <a:r>
              <a:rPr lang="pt-PT" sz="10000" b="1" i="0" dirty="0">
                <a:solidFill>
                  <a:srgbClr val="3A4F66"/>
                </a:solidFill>
                <a:effectLst/>
                <a:latin typeface="Roboto" panose="02000000000000000000" pitchFamily="2" charset="0"/>
              </a:rPr>
              <a:t>TIC@PORTUGAL’26</a:t>
            </a:r>
          </a:p>
          <a:p>
            <a:pPr algn="ctr"/>
            <a:r>
              <a:rPr lang="pt-PT" sz="5400" b="0" i="0" dirty="0">
                <a:solidFill>
                  <a:srgbClr val="3A4F66"/>
                </a:solidFill>
                <a:effectLst/>
                <a:latin typeface="-apple-system"/>
              </a:rPr>
              <a:t>X</a:t>
            </a:r>
            <a:r>
              <a:rPr lang="pt-BR" altLang="pt-PT" sz="5400" b="0" i="0" dirty="0">
                <a:solidFill>
                  <a:srgbClr val="3A4F66"/>
                </a:solidFill>
                <a:effectLst/>
                <a:latin typeface="-apple-system"/>
              </a:rPr>
              <a:t>X</a:t>
            </a:r>
            <a:r>
              <a:rPr lang="pt-PT" sz="5400" b="0" i="0" dirty="0">
                <a:solidFill>
                  <a:srgbClr val="3A4F66"/>
                </a:solidFill>
                <a:effectLst/>
                <a:latin typeface="-apple-system"/>
              </a:rPr>
              <a:t> Encontro de </a:t>
            </a:r>
            <a:r>
              <a:rPr lang="pt-BR" altLang="pt-PT" sz="5400" b="0" i="0" dirty="0">
                <a:solidFill>
                  <a:srgbClr val="3A4F66"/>
                </a:solidFill>
                <a:effectLst/>
                <a:latin typeface="-apple-system"/>
              </a:rPr>
              <a:t>Boas Práticas Educativas</a:t>
            </a:r>
          </a:p>
        </p:txBody>
      </p:sp>
      <p:pic>
        <p:nvPicPr>
          <p:cNvPr id="12" name="Imagem 11" descr="Uma imagem com símbolo, Tipo de letra, logótipo, Gráficos&#10;&#10;Descrição gerada automaticamente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231" y="345030"/>
            <a:ext cx="2995617" cy="3600000"/>
          </a:xfrm>
          <a:prstGeom prst="rect">
            <a:avLst/>
          </a:prstGeom>
        </p:spPr>
      </p:pic>
      <p:sp>
        <p:nvSpPr>
          <p:cNvPr id="31" name="CaixaDeTexto 30"/>
          <p:cNvSpPr txBox="1"/>
          <p:nvPr userDrawn="1"/>
        </p:nvSpPr>
        <p:spPr>
          <a:xfrm>
            <a:off x="2510155" y="2179955"/>
            <a:ext cx="29129990" cy="2141855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algn="ctr"/>
            <a:r>
              <a:rPr lang="pt-PT" sz="6600" b="1" i="0" dirty="0">
                <a:solidFill>
                  <a:srgbClr val="3A4F66"/>
                </a:solidFill>
                <a:effectLst/>
                <a:latin typeface="Roboto" panose="02000000000000000000" pitchFamily="2" charset="0"/>
              </a:rPr>
              <a:t>Práticas digitais significativas com alunos nas escolas do 1.º ciclo</a:t>
            </a:r>
            <a:endParaRPr lang="pt-PT" sz="9600" dirty="0">
              <a:solidFill>
                <a:srgbClr val="3A4F66"/>
              </a:solidFill>
            </a:endParaRPr>
          </a:p>
        </p:txBody>
      </p:sp>
      <p:sp>
        <p:nvSpPr>
          <p:cNvPr id="17" name="Retângulo 16"/>
          <p:cNvSpPr/>
          <p:nvPr userDrawn="1"/>
        </p:nvSpPr>
        <p:spPr>
          <a:xfrm>
            <a:off x="0" y="40262810"/>
            <a:ext cx="32399605" cy="293751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3239770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3239770" rtl="0" eaLnBrk="1" latinLnBrk="0" hangingPunct="1">
        <a:lnSpc>
          <a:spcPct val="90000"/>
        </a:lnSpc>
        <a:spcBef>
          <a:spcPts val="3545"/>
        </a:spcBef>
        <a:buFont typeface="Arial" panose="020B0704020202020204" pitchFamily="34" charset="0"/>
        <a:buNone/>
        <a:defRPr sz="9920" kern="1200">
          <a:solidFill>
            <a:srgbClr val="3A4F66"/>
          </a:solidFill>
          <a:latin typeface="+mn-lt"/>
          <a:ea typeface="+mn-ea"/>
          <a:cs typeface="+mn-cs"/>
        </a:defRPr>
      </a:lvl1pPr>
      <a:lvl2pPr marL="243014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704020202020204" pitchFamily="34" charset="0"/>
        <a:buChar char="•"/>
        <a:defRPr sz="8505" kern="1200">
          <a:solidFill>
            <a:srgbClr val="3A4F66"/>
          </a:solidFill>
          <a:latin typeface="+mn-lt"/>
          <a:ea typeface="+mn-ea"/>
          <a:cs typeface="+mn-cs"/>
        </a:defRPr>
      </a:lvl2pPr>
      <a:lvl3pPr marL="405003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704020202020204" pitchFamily="34" charset="0"/>
        <a:buChar char="•"/>
        <a:defRPr sz="7085" kern="1200">
          <a:solidFill>
            <a:srgbClr val="3A4F66"/>
          </a:solidFill>
          <a:latin typeface="+mn-lt"/>
          <a:ea typeface="+mn-ea"/>
          <a:cs typeface="+mn-cs"/>
        </a:defRPr>
      </a:lvl3pPr>
      <a:lvl4pPr marL="566991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704020202020204" pitchFamily="34" charset="0"/>
        <a:buChar char="•"/>
        <a:defRPr sz="6380" kern="1200">
          <a:solidFill>
            <a:srgbClr val="3A4F66"/>
          </a:solidFill>
          <a:latin typeface="+mn-lt"/>
          <a:ea typeface="+mn-ea"/>
          <a:cs typeface="+mn-cs"/>
        </a:defRPr>
      </a:lvl4pPr>
      <a:lvl5pPr marL="728980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704020202020204" pitchFamily="34" charset="0"/>
        <a:buChar char="•"/>
        <a:defRPr sz="6380" kern="1200">
          <a:solidFill>
            <a:srgbClr val="3A4F66"/>
          </a:solidFill>
          <a:latin typeface="+mn-lt"/>
          <a:ea typeface="+mn-ea"/>
          <a:cs typeface="+mn-cs"/>
        </a:defRPr>
      </a:lvl5pPr>
      <a:lvl6pPr marL="890968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7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6pPr>
      <a:lvl7pPr marL="1052957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7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7pPr>
      <a:lvl8pPr marL="1214945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7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8pPr>
      <a:lvl9pPr marL="1376934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7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1pPr>
      <a:lvl2pPr marL="161988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2pPr>
      <a:lvl3pPr marL="323977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3pPr>
      <a:lvl4pPr marL="485965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4pPr>
      <a:lvl5pPr marL="647954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5pPr>
      <a:lvl6pPr marL="810006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6pPr>
      <a:lvl7pPr marL="971994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7pPr>
      <a:lvl8pPr marL="1133983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8pPr>
      <a:lvl9pPr marL="1295971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: Cantos Arredondados 12"/>
          <p:cNvSpPr/>
          <p:nvPr/>
        </p:nvSpPr>
        <p:spPr>
          <a:xfrm>
            <a:off x="2227450" y="4666577"/>
            <a:ext cx="27944385" cy="2141778"/>
          </a:xfrm>
          <a:prstGeom prst="round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r>
              <a:rPr lang="pt-PT" sz="7200" b="1" dirty="0">
                <a:solidFill>
                  <a:schemeClr val="tx1"/>
                </a:solidFill>
              </a:rPr>
              <a:t>TÍTULO</a:t>
            </a:r>
          </a:p>
        </p:txBody>
      </p:sp>
      <p:sp>
        <p:nvSpPr>
          <p:cNvPr id="14" name="Retângulo: Cantos Arredondados 13"/>
          <p:cNvSpPr/>
          <p:nvPr/>
        </p:nvSpPr>
        <p:spPr>
          <a:xfrm>
            <a:off x="2227449" y="7217302"/>
            <a:ext cx="27944385" cy="2141778"/>
          </a:xfrm>
          <a:prstGeom prst="round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r>
              <a:rPr lang="pt-PT" sz="7200" b="1" dirty="0">
                <a:solidFill>
                  <a:schemeClr val="tx1"/>
                </a:solidFill>
              </a:rPr>
              <a:t>Autores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</TotalTime>
  <Words>2</Words>
  <Application>Microsoft Office PowerPoint</Application>
  <PresentationFormat>Personalizados</PresentationFormat>
  <Paragraphs>2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6" baseType="lpstr">
      <vt:lpstr>-apple-system</vt:lpstr>
      <vt:lpstr>Arial</vt:lpstr>
      <vt:lpstr>Calibri</vt:lpstr>
      <vt:lpstr>Roboto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Educom Apte</dc:creator>
  <cp:revision>12</cp:revision>
  <dcterms:created xsi:type="dcterms:W3CDTF">2025-06-18T15:32:49Z</dcterms:created>
  <dcterms:modified xsi:type="dcterms:W3CDTF">2026-07-06T11:31:29Z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2DD2D3912FCAD226F9D95268332837D1_43</vt:lpwstr>
  </property>
  <property fmtid="{D5CDD505-2E9C-101B-9397-08002B2CF9AE}" pid="3" name="KSOProductBuildVer">
    <vt:lpwstr>1033-6.14.0.8716</vt:lpwstr>
  </property>
</Properties>
</file>