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32399288" cy="4320063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A4F66"/>
    <a:srgbClr val="2B5C92"/>
    <a:srgbClr val="0D7BBB"/>
    <a:srgbClr val="197A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271" autoAdjust="0"/>
    <p:restoredTop sz="86441" autoAdjust="0"/>
  </p:normalViewPr>
  <p:slideViewPr>
    <p:cSldViewPr snapToGrid="0">
      <p:cViewPr varScale="1">
        <p:scale>
          <a:sx n="15" d="100"/>
          <a:sy n="15" d="100"/>
        </p:scale>
        <p:origin x="5106" y="16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10732264" y="40040601"/>
            <a:ext cx="10934760" cy="2300034"/>
          </a:xfrm>
          <a:prstGeom prst="rect">
            <a:avLst/>
          </a:prstGeom>
        </p:spPr>
        <p:txBody>
          <a:bodyPr/>
          <a:lstStyle/>
          <a:p>
            <a:endParaRPr lang="pt-P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22881997" y="40040601"/>
            <a:ext cx="7289840" cy="2300034"/>
          </a:xfrm>
          <a:prstGeom prst="rect">
            <a:avLst/>
          </a:prstGeom>
        </p:spPr>
        <p:txBody>
          <a:bodyPr/>
          <a:lstStyle/>
          <a:p>
            <a:fld id="{E8B29038-59B2-40A6-B372-803E66545C7D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B5C9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tângulo 12"/>
          <p:cNvSpPr/>
          <p:nvPr userDrawn="1"/>
        </p:nvSpPr>
        <p:spPr>
          <a:xfrm>
            <a:off x="0" y="0"/>
            <a:ext cx="32399288" cy="429006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10" name="CaixaDeTexto 9"/>
          <p:cNvSpPr txBox="1"/>
          <p:nvPr userDrawn="1"/>
        </p:nvSpPr>
        <p:spPr>
          <a:xfrm>
            <a:off x="0" y="1"/>
            <a:ext cx="32399288" cy="2850776"/>
          </a:xfrm>
          <a:prstGeom prst="rect">
            <a:avLst/>
          </a:prstGeom>
          <a:noFill/>
        </p:spPr>
        <p:txBody>
          <a:bodyPr wrap="square" anchor="ctr">
            <a:noAutofit/>
          </a:bodyPr>
          <a:lstStyle/>
          <a:p>
            <a:pPr algn="ctr"/>
            <a:r>
              <a:rPr lang="pt-PT" sz="10000" b="1" i="0" dirty="0">
                <a:solidFill>
                  <a:srgbClr val="3A4F66"/>
                </a:solidFill>
                <a:effectLst/>
                <a:latin typeface="Roboto" panose="02000000000000000000" pitchFamily="2" charset="0"/>
              </a:rPr>
              <a:t>TIC@PORTUGAL’2</a:t>
            </a:r>
            <a:r>
              <a:rPr lang="pt-BR" altLang="pt-PT" sz="10000" b="1" i="0" dirty="0">
                <a:solidFill>
                  <a:srgbClr val="3A4F66"/>
                </a:solidFill>
                <a:effectLst/>
                <a:latin typeface="Roboto" panose="02000000000000000000" pitchFamily="2" charset="0"/>
              </a:rPr>
              <a:t>6</a:t>
            </a:r>
            <a:endParaRPr lang="pt-PT" sz="10000" b="1" i="0" dirty="0">
              <a:solidFill>
                <a:srgbClr val="3A4F66"/>
              </a:solidFill>
              <a:effectLst/>
              <a:latin typeface="Roboto" panose="02000000000000000000" pitchFamily="2" charset="0"/>
            </a:endParaRPr>
          </a:p>
          <a:p>
            <a:pPr algn="ctr"/>
            <a:r>
              <a:rPr lang="pt-PT" sz="5400" dirty="0">
                <a:solidFill>
                  <a:srgbClr val="3A4F66"/>
                </a:solidFill>
                <a:effectLst/>
                <a:latin typeface="-apple-system"/>
                <a:sym typeface="+mn-ea"/>
              </a:rPr>
              <a:t>X</a:t>
            </a:r>
            <a:r>
              <a:rPr lang="pt-BR" altLang="pt-PT" sz="5400" dirty="0">
                <a:solidFill>
                  <a:srgbClr val="3A4F66"/>
                </a:solidFill>
                <a:effectLst/>
                <a:latin typeface="-apple-system"/>
                <a:sym typeface="+mn-ea"/>
              </a:rPr>
              <a:t>X</a:t>
            </a:r>
            <a:r>
              <a:rPr lang="pt-PT" sz="5400" dirty="0">
                <a:solidFill>
                  <a:srgbClr val="3A4F66"/>
                </a:solidFill>
                <a:effectLst/>
                <a:latin typeface="-apple-system"/>
                <a:sym typeface="+mn-ea"/>
              </a:rPr>
              <a:t> Encontro de </a:t>
            </a:r>
            <a:r>
              <a:rPr lang="pt-BR" altLang="pt-PT" sz="5400" dirty="0">
                <a:solidFill>
                  <a:srgbClr val="3A4F66"/>
                </a:solidFill>
                <a:effectLst/>
                <a:latin typeface="-apple-system"/>
                <a:sym typeface="+mn-ea"/>
              </a:rPr>
              <a:t>Boas Práticas Educativas</a:t>
            </a:r>
            <a:endParaRPr lang="pt-PT" sz="5400" b="1" i="0" dirty="0">
              <a:solidFill>
                <a:srgbClr val="3A4F66"/>
              </a:solidFill>
              <a:effectLst/>
              <a:latin typeface="Roboto" panose="02000000000000000000" pitchFamily="2" charset="0"/>
            </a:endParaRPr>
          </a:p>
        </p:txBody>
      </p:sp>
      <p:pic>
        <p:nvPicPr>
          <p:cNvPr id="12" name="Imagem 11" descr="Uma imagem com símbolo, Tipo de letra, logótipo, Gráficos&#10;&#10;Descrição gerada automaticamente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6231" y="345030"/>
            <a:ext cx="2995617" cy="3600000"/>
          </a:xfrm>
          <a:prstGeom prst="rect">
            <a:avLst/>
          </a:prstGeom>
        </p:spPr>
      </p:pic>
      <p:sp>
        <p:nvSpPr>
          <p:cNvPr id="17" name="Retângulo 16"/>
          <p:cNvSpPr/>
          <p:nvPr userDrawn="1"/>
        </p:nvSpPr>
        <p:spPr>
          <a:xfrm>
            <a:off x="0" y="40262860"/>
            <a:ext cx="32399288" cy="2937778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31" name="CaixaDeTexto 30"/>
          <p:cNvSpPr txBox="1"/>
          <p:nvPr userDrawn="1"/>
        </p:nvSpPr>
        <p:spPr>
          <a:xfrm>
            <a:off x="2346325" y="2179955"/>
            <a:ext cx="29606875" cy="2141855"/>
          </a:xfrm>
          <a:prstGeom prst="rect">
            <a:avLst/>
          </a:prstGeom>
          <a:noFill/>
        </p:spPr>
        <p:txBody>
          <a:bodyPr wrap="square" anchor="ctr">
            <a:noAutofit/>
          </a:bodyPr>
          <a:lstStyle/>
          <a:p>
            <a:pPr algn="ctr"/>
            <a:r>
              <a:rPr lang="pt-PT" sz="6600" b="1" i="0" dirty="0">
                <a:solidFill>
                  <a:srgbClr val="3A4F66"/>
                </a:solidFill>
                <a:effectLst/>
                <a:latin typeface="Roboto" panose="02000000000000000000" pitchFamily="2" charset="0"/>
              </a:rPr>
              <a:t>Uso significativo das TIC em gestão escolar </a:t>
            </a:r>
            <a:r>
              <a:rPr lang="pt-BR" altLang="pt-PT" sz="6600" b="1" i="0" dirty="0">
                <a:solidFill>
                  <a:srgbClr val="3A4F66"/>
                </a:solidFill>
                <a:effectLst/>
                <a:latin typeface="Roboto" panose="02000000000000000000" pitchFamily="2" charset="0"/>
              </a:rPr>
              <a:t>e </a:t>
            </a:r>
            <a:r>
              <a:rPr lang="pt-PT" sz="6600" b="1" i="0" dirty="0">
                <a:solidFill>
                  <a:srgbClr val="3A4F66"/>
                </a:solidFill>
                <a:effectLst/>
                <a:latin typeface="Roboto" panose="02000000000000000000" pitchFamily="2" charset="0"/>
              </a:rPr>
              <a:t>na transição digital</a:t>
            </a:r>
            <a:endParaRPr lang="pt-PT" sz="9600" dirty="0">
              <a:solidFill>
                <a:srgbClr val="3A4F66"/>
              </a:solidFill>
            </a:endParaRPr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3239770" rtl="0" eaLnBrk="1" latinLnBrk="0" hangingPunct="1">
        <a:lnSpc>
          <a:spcPct val="90000"/>
        </a:lnSpc>
        <a:spcBef>
          <a:spcPct val="0"/>
        </a:spcBef>
        <a:buNone/>
        <a:defRPr sz="1559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3239770" rtl="0" eaLnBrk="1" latinLnBrk="0" hangingPunct="1">
        <a:lnSpc>
          <a:spcPct val="90000"/>
        </a:lnSpc>
        <a:spcBef>
          <a:spcPts val="3545"/>
        </a:spcBef>
        <a:buFont typeface="Arial" panose="020B0704020202020204" pitchFamily="34" charset="0"/>
        <a:buNone/>
        <a:defRPr sz="9920" kern="1200">
          <a:solidFill>
            <a:srgbClr val="3A4F66"/>
          </a:solidFill>
          <a:latin typeface="+mn-lt"/>
          <a:ea typeface="+mn-ea"/>
          <a:cs typeface="+mn-cs"/>
        </a:defRPr>
      </a:lvl1pPr>
      <a:lvl2pPr marL="2430145" indent="-810260" algn="l" defTabSz="3239770" rtl="0" eaLnBrk="1" latinLnBrk="0" hangingPunct="1">
        <a:lnSpc>
          <a:spcPct val="90000"/>
        </a:lnSpc>
        <a:spcBef>
          <a:spcPts val="1770"/>
        </a:spcBef>
        <a:buFont typeface="Arial" panose="020B0704020202020204" pitchFamily="34" charset="0"/>
        <a:buChar char="•"/>
        <a:defRPr sz="8505" kern="1200">
          <a:solidFill>
            <a:srgbClr val="3A4F66"/>
          </a:solidFill>
          <a:latin typeface="+mn-lt"/>
          <a:ea typeface="+mn-ea"/>
          <a:cs typeface="+mn-cs"/>
        </a:defRPr>
      </a:lvl2pPr>
      <a:lvl3pPr marL="4050030" indent="-810260" algn="l" defTabSz="3239770" rtl="0" eaLnBrk="1" latinLnBrk="0" hangingPunct="1">
        <a:lnSpc>
          <a:spcPct val="90000"/>
        </a:lnSpc>
        <a:spcBef>
          <a:spcPts val="1770"/>
        </a:spcBef>
        <a:buFont typeface="Arial" panose="020B0704020202020204" pitchFamily="34" charset="0"/>
        <a:buChar char="•"/>
        <a:defRPr sz="7085" kern="1200">
          <a:solidFill>
            <a:srgbClr val="3A4F66"/>
          </a:solidFill>
          <a:latin typeface="+mn-lt"/>
          <a:ea typeface="+mn-ea"/>
          <a:cs typeface="+mn-cs"/>
        </a:defRPr>
      </a:lvl3pPr>
      <a:lvl4pPr marL="5669915" indent="-810260" algn="l" defTabSz="3239770" rtl="0" eaLnBrk="1" latinLnBrk="0" hangingPunct="1">
        <a:lnSpc>
          <a:spcPct val="90000"/>
        </a:lnSpc>
        <a:spcBef>
          <a:spcPts val="1770"/>
        </a:spcBef>
        <a:buFont typeface="Arial" panose="020B0704020202020204" pitchFamily="34" charset="0"/>
        <a:buChar char="•"/>
        <a:defRPr sz="6380" kern="1200">
          <a:solidFill>
            <a:srgbClr val="3A4F66"/>
          </a:solidFill>
          <a:latin typeface="+mn-lt"/>
          <a:ea typeface="+mn-ea"/>
          <a:cs typeface="+mn-cs"/>
        </a:defRPr>
      </a:lvl4pPr>
      <a:lvl5pPr marL="7289800" indent="-810260" algn="l" defTabSz="3239770" rtl="0" eaLnBrk="1" latinLnBrk="0" hangingPunct="1">
        <a:lnSpc>
          <a:spcPct val="90000"/>
        </a:lnSpc>
        <a:spcBef>
          <a:spcPts val="1770"/>
        </a:spcBef>
        <a:buFont typeface="Arial" panose="020B0704020202020204" pitchFamily="34" charset="0"/>
        <a:buChar char="•"/>
        <a:defRPr sz="6380" kern="1200">
          <a:solidFill>
            <a:srgbClr val="3A4F66"/>
          </a:solidFill>
          <a:latin typeface="+mn-lt"/>
          <a:ea typeface="+mn-ea"/>
          <a:cs typeface="+mn-cs"/>
        </a:defRPr>
      </a:lvl5pPr>
      <a:lvl6pPr marL="8909685" indent="-810260" algn="l" defTabSz="3239770" rtl="0" eaLnBrk="1" latinLnBrk="0" hangingPunct="1">
        <a:lnSpc>
          <a:spcPct val="90000"/>
        </a:lnSpc>
        <a:spcBef>
          <a:spcPts val="1770"/>
        </a:spcBef>
        <a:buFont typeface="Arial" panose="020B0704020202020204" pitchFamily="34" charset="0"/>
        <a:buChar char="•"/>
        <a:defRPr sz="6380" kern="1200">
          <a:solidFill>
            <a:schemeClr val="tx1"/>
          </a:solidFill>
          <a:latin typeface="+mn-lt"/>
          <a:ea typeface="+mn-ea"/>
          <a:cs typeface="+mn-cs"/>
        </a:defRPr>
      </a:lvl6pPr>
      <a:lvl7pPr marL="10529570" indent="-810260" algn="l" defTabSz="3239770" rtl="0" eaLnBrk="1" latinLnBrk="0" hangingPunct="1">
        <a:lnSpc>
          <a:spcPct val="90000"/>
        </a:lnSpc>
        <a:spcBef>
          <a:spcPts val="1770"/>
        </a:spcBef>
        <a:buFont typeface="Arial" panose="020B0704020202020204" pitchFamily="34" charset="0"/>
        <a:buChar char="•"/>
        <a:defRPr sz="6380" kern="1200">
          <a:solidFill>
            <a:schemeClr val="tx1"/>
          </a:solidFill>
          <a:latin typeface="+mn-lt"/>
          <a:ea typeface="+mn-ea"/>
          <a:cs typeface="+mn-cs"/>
        </a:defRPr>
      </a:lvl7pPr>
      <a:lvl8pPr marL="12149455" indent="-810260" algn="l" defTabSz="3239770" rtl="0" eaLnBrk="1" latinLnBrk="0" hangingPunct="1">
        <a:lnSpc>
          <a:spcPct val="90000"/>
        </a:lnSpc>
        <a:spcBef>
          <a:spcPts val="1770"/>
        </a:spcBef>
        <a:buFont typeface="Arial" panose="020B0704020202020204" pitchFamily="34" charset="0"/>
        <a:buChar char="•"/>
        <a:defRPr sz="6380" kern="1200">
          <a:solidFill>
            <a:schemeClr val="tx1"/>
          </a:solidFill>
          <a:latin typeface="+mn-lt"/>
          <a:ea typeface="+mn-ea"/>
          <a:cs typeface="+mn-cs"/>
        </a:defRPr>
      </a:lvl8pPr>
      <a:lvl9pPr marL="13769340" indent="-810260" algn="l" defTabSz="3239770" rtl="0" eaLnBrk="1" latinLnBrk="0" hangingPunct="1">
        <a:lnSpc>
          <a:spcPct val="90000"/>
        </a:lnSpc>
        <a:spcBef>
          <a:spcPts val="1770"/>
        </a:spcBef>
        <a:buFont typeface="Arial" panose="020B0704020202020204" pitchFamily="34" charset="0"/>
        <a:buChar char="•"/>
        <a:defRPr sz="638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239770" rtl="0" eaLnBrk="1" latinLnBrk="0" hangingPunct="1">
        <a:defRPr sz="6380" kern="1200">
          <a:solidFill>
            <a:schemeClr val="tx1"/>
          </a:solidFill>
          <a:latin typeface="+mn-lt"/>
          <a:ea typeface="+mn-ea"/>
          <a:cs typeface="+mn-cs"/>
        </a:defRPr>
      </a:lvl1pPr>
      <a:lvl2pPr marL="1619885" algn="l" defTabSz="3239770" rtl="0" eaLnBrk="1" latinLnBrk="0" hangingPunct="1">
        <a:defRPr sz="6380" kern="1200">
          <a:solidFill>
            <a:schemeClr val="tx1"/>
          </a:solidFill>
          <a:latin typeface="+mn-lt"/>
          <a:ea typeface="+mn-ea"/>
          <a:cs typeface="+mn-cs"/>
        </a:defRPr>
      </a:lvl2pPr>
      <a:lvl3pPr marL="3239770" algn="l" defTabSz="3239770" rtl="0" eaLnBrk="1" latinLnBrk="0" hangingPunct="1">
        <a:defRPr sz="6380" kern="1200">
          <a:solidFill>
            <a:schemeClr val="tx1"/>
          </a:solidFill>
          <a:latin typeface="+mn-lt"/>
          <a:ea typeface="+mn-ea"/>
          <a:cs typeface="+mn-cs"/>
        </a:defRPr>
      </a:lvl3pPr>
      <a:lvl4pPr marL="4859655" algn="l" defTabSz="3239770" rtl="0" eaLnBrk="1" latinLnBrk="0" hangingPunct="1">
        <a:defRPr sz="6380" kern="1200">
          <a:solidFill>
            <a:schemeClr val="tx1"/>
          </a:solidFill>
          <a:latin typeface="+mn-lt"/>
          <a:ea typeface="+mn-ea"/>
          <a:cs typeface="+mn-cs"/>
        </a:defRPr>
      </a:lvl4pPr>
      <a:lvl5pPr marL="6479540" algn="l" defTabSz="3239770" rtl="0" eaLnBrk="1" latinLnBrk="0" hangingPunct="1">
        <a:defRPr sz="6380" kern="1200">
          <a:solidFill>
            <a:schemeClr val="tx1"/>
          </a:solidFill>
          <a:latin typeface="+mn-lt"/>
          <a:ea typeface="+mn-ea"/>
          <a:cs typeface="+mn-cs"/>
        </a:defRPr>
      </a:lvl5pPr>
      <a:lvl6pPr marL="8100060" algn="l" defTabSz="3239770" rtl="0" eaLnBrk="1" latinLnBrk="0" hangingPunct="1">
        <a:defRPr sz="6380" kern="1200">
          <a:solidFill>
            <a:schemeClr val="tx1"/>
          </a:solidFill>
          <a:latin typeface="+mn-lt"/>
          <a:ea typeface="+mn-ea"/>
          <a:cs typeface="+mn-cs"/>
        </a:defRPr>
      </a:lvl6pPr>
      <a:lvl7pPr marL="9719945" algn="l" defTabSz="3239770" rtl="0" eaLnBrk="1" latinLnBrk="0" hangingPunct="1">
        <a:defRPr sz="6380" kern="1200">
          <a:solidFill>
            <a:schemeClr val="tx1"/>
          </a:solidFill>
          <a:latin typeface="+mn-lt"/>
          <a:ea typeface="+mn-ea"/>
          <a:cs typeface="+mn-cs"/>
        </a:defRPr>
      </a:lvl7pPr>
      <a:lvl8pPr marL="11339830" algn="l" defTabSz="3239770" rtl="0" eaLnBrk="1" latinLnBrk="0" hangingPunct="1">
        <a:defRPr sz="6380" kern="1200">
          <a:solidFill>
            <a:schemeClr val="tx1"/>
          </a:solidFill>
          <a:latin typeface="+mn-lt"/>
          <a:ea typeface="+mn-ea"/>
          <a:cs typeface="+mn-cs"/>
        </a:defRPr>
      </a:lvl8pPr>
      <a:lvl9pPr marL="12959715" algn="l" defTabSz="3239770" rtl="0" eaLnBrk="1" latinLnBrk="0" hangingPunct="1">
        <a:defRPr sz="638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tângulo: Cantos Arredondados 12"/>
          <p:cNvSpPr/>
          <p:nvPr/>
        </p:nvSpPr>
        <p:spPr>
          <a:xfrm>
            <a:off x="2227450" y="4666577"/>
            <a:ext cx="27944385" cy="2141778"/>
          </a:xfrm>
          <a:prstGeom prst="roundRect">
            <a:avLst/>
          </a:prstGeom>
          <a:noFill/>
          <a:ln w="9525" cap="flat" cmpd="sng" algn="ctr">
            <a:solidFill>
              <a:schemeClr val="accent3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3"/>
          </a:fontRef>
        </p:style>
        <p:txBody>
          <a:bodyPr rtlCol="0" anchor="ctr"/>
          <a:lstStyle/>
          <a:p>
            <a:pPr algn="ctr"/>
            <a:r>
              <a:rPr lang="pt-PT" sz="7200" b="1" dirty="0">
                <a:solidFill>
                  <a:schemeClr val="tx1"/>
                </a:solidFill>
              </a:rPr>
              <a:t>TÍTULO</a:t>
            </a:r>
          </a:p>
        </p:txBody>
      </p:sp>
      <p:sp>
        <p:nvSpPr>
          <p:cNvPr id="14" name="Retângulo: Cantos Arredondados 13"/>
          <p:cNvSpPr/>
          <p:nvPr/>
        </p:nvSpPr>
        <p:spPr>
          <a:xfrm>
            <a:off x="2227449" y="7217302"/>
            <a:ext cx="27944385" cy="2141778"/>
          </a:xfrm>
          <a:prstGeom prst="roundRect">
            <a:avLst/>
          </a:prstGeom>
          <a:noFill/>
          <a:ln w="9525" cap="flat" cmpd="sng" algn="ctr">
            <a:solidFill>
              <a:schemeClr val="accent3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3"/>
          </a:fontRef>
        </p:style>
        <p:txBody>
          <a:bodyPr rtlCol="0" anchor="ctr"/>
          <a:lstStyle/>
          <a:p>
            <a:pPr algn="ctr"/>
            <a:r>
              <a:rPr lang="pt-PT" sz="7200" b="1" dirty="0">
                <a:solidFill>
                  <a:schemeClr val="tx1"/>
                </a:solidFill>
              </a:rPr>
              <a:t>Autores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Tema do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o 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3</TotalTime>
  <Words>2</Words>
  <Application>Microsoft Office PowerPoint</Application>
  <PresentationFormat>Personalizados</PresentationFormat>
  <Paragraphs>2</Paragraphs>
  <Slides>1</Slides>
  <Notes>0</Notes>
  <HiddenSlides>0</HiddenSlides>
  <MMClips>0</MMClips>
  <ScaleCrop>false</ScaleCrop>
  <HeadingPairs>
    <vt:vector size="6" baseType="variant">
      <vt:variant>
        <vt:lpstr>Tipos de letra usados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dos diapositivos</vt:lpstr>
      </vt:variant>
      <vt:variant>
        <vt:i4>1</vt:i4>
      </vt:variant>
    </vt:vector>
  </HeadingPairs>
  <TitlesOfParts>
    <vt:vector size="6" baseType="lpstr">
      <vt:lpstr>-apple-system</vt:lpstr>
      <vt:lpstr>Arial</vt:lpstr>
      <vt:lpstr>Calibri</vt:lpstr>
      <vt:lpstr>Roboto</vt:lpstr>
      <vt:lpstr>Tema do Office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Educom Apte</dc:creator>
  <cp:revision>11</cp:revision>
  <dcterms:created xsi:type="dcterms:W3CDTF">2025-06-18T15:32:24Z</dcterms:created>
  <dcterms:modified xsi:type="dcterms:W3CDTF">2026-07-06T11:31:56Z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F0DB413C11969EFD08DC5268E5D568EE_43</vt:lpwstr>
  </property>
  <property fmtid="{D5CDD505-2E9C-101B-9397-08002B2CF9AE}" pid="3" name="KSOProductBuildVer">
    <vt:lpwstr>1033-6.14.0.8716</vt:lpwstr>
  </property>
</Properties>
</file>